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0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67C2C-C791-4A1A-9C8F-1693BDA0EE2D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9AB40-713C-4E85-8071-802BFDB13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0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Peer – to – peer organization </a:t>
            </a:r>
          </a:p>
          <a:p>
            <a:r>
              <a:rPr lang="en-US" dirty="0"/>
              <a:t>Most staff and Board members are family members of people with disabilities, mental health and/or complex medical diagnoses</a:t>
            </a:r>
          </a:p>
          <a:p>
            <a:r>
              <a:rPr lang="en-US" sz="1200" dirty="0"/>
              <a:t>VFN Board constitutes at least 51% parents of children with disabilities or special health needs</a:t>
            </a:r>
          </a:p>
          <a:p>
            <a:r>
              <a:rPr lang="en-US" sz="1200" dirty="0"/>
              <a:t>Other board members are professionals in the education and health fields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D9AB40-713C-4E85-8071-802BFDB13D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4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03E4F-99AA-AC42-F8B2-E0317BD2E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B7C76-5F59-0F5C-8A90-471135C10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49BEF-E20D-2715-D075-7364640D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D2BA6-8D1E-C6C7-8A07-F4AA27249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BD07F-C161-8346-6C56-7BBFB186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2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6D92-A184-DBF9-1817-B9C02E5A8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239439-666F-D0E4-FC02-07E4518E9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37628-CA7A-6D5E-EECC-0485CA398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36528-8714-83A2-6684-22F37609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1EB30-B33D-BCF7-733F-76BA82294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6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3EACC3-DED9-5EE8-B54B-7E2F12096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C2852-F646-4238-C59C-820EAD632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853EB-AE53-ABEA-2BE4-A48E7670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B7D3A-34FA-3A42-52A7-07BFEEE7F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7C979-D039-5F8E-93ED-1428932B9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4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C98C3-BC22-8848-06D9-7CFCA370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85EBF-8E7D-B19A-7000-73B8915C3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09A4-1917-7FCD-27FB-3C2460A02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CA7F9-1BEE-24C0-2FF7-E21184CF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AEA07-09A4-C34D-6556-F5EDE03D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EFB5-B3F5-95CA-66AD-D26E9DDD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A8682-A9E9-DEF8-405E-75379D2FD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19062-5BE0-3996-7580-933A0B5F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E3E1-6B72-6A62-BD5F-B531D214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13614-4800-CECE-A01C-781F0033B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3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5615-CE84-6E0A-CAFD-CC900D17A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97954-AB49-C29D-F617-035D2E66E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FED8D-434B-254D-3E2C-42F183384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15796-5DB0-BD46-975F-5759DC6B1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9E6F5-A9CC-2D8F-900E-00E0DDE0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00127-154C-1A22-44E8-782AD0FB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F4E6D-B0F0-F457-0897-B0B2382B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D0ECD-13E1-7CD3-EBF2-C045996DD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44B7D-95C1-024D-71A0-32C6486DD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AE5D8E-5B12-AA36-7AEF-25D102333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FBD70-E270-AEEF-F9D2-DA41E67D7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D2AC44-9060-DF76-BF8D-D77FED90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96FDE-C7B6-AD13-059A-6204DAC1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202936-609E-DA5C-42B4-DA26994F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2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68A9-1599-B81A-7FE5-3F3ED83C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5943D-270E-6CD5-4B44-F3F56C3B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C256C-3545-3ABA-7B81-193D3B6F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13DD8-02B6-F0D8-89DE-3E222F70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5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9D3321-400B-3FFA-4B1A-CE9C58C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F67ED-6129-2861-DD85-7A186B4E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5A217-10D2-547A-0759-863DEA94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DDF2-3B67-5D23-058B-8155DADF3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EC1BA-5AA0-A555-FC71-63FCC392A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87813-66CB-27CF-9E8C-9D44A5695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7F43A-5EF9-162E-8784-AD6188AE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07552-7D25-6BAE-736B-B9E3342F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A79D7-7F71-7BD0-FA3A-D45BFEE9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0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D36B-3BA1-6026-5B77-C6FCC5B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C6ABA-C6E7-4029-94F6-E5EF381FC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82C3A-C868-577A-BC9B-2E684638F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D3128-8CA5-9542-5156-50AFF21E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B9684-32C0-B58D-B1F9-03F4D083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9849A-279A-A7EA-DF11-5376B53AC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1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DE95E-084A-31B7-EFA2-A33D80E0B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A294B-571B-34B4-2934-F70284EB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07401-9B70-503E-94BF-B9FB3F348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D3959-6C96-482F-AA16-00F2491518D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F39AB-F020-FDD5-6681-4328B5142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ED20D-FA93-F1AF-3DD9-2DB3AB37E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EEE4FA-E845-489E-BDE2-D79BE1934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a.siringo@vtfn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rmontfamilynetwork.org/what-we-do/resources/publication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user/vtfamilynetwork" TargetMode="External"/><Relationship Id="rId2" Type="http://schemas.openxmlformats.org/officeDocument/2006/relationships/hyperlink" Target="https://www.vermontfamilynetwork.org/what-we-do/family-support/draft-updated-transition-toolkit-for-youth-with-disabiliti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28FF465-68DF-60C9-0FBA-0B22E679F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0"/>
            <a:ext cx="8724900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0ADEE6-9456-778C-B9CC-3188ACE6E34E}"/>
              </a:ext>
            </a:extLst>
          </p:cNvPr>
          <p:cNvSpPr txBox="1"/>
          <p:nvPr/>
        </p:nvSpPr>
        <p:spPr>
          <a:xfrm>
            <a:off x="261258" y="4991100"/>
            <a:ext cx="112340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Krista Siringo, Family Support Consultant</a:t>
            </a:r>
          </a:p>
          <a:p>
            <a:pPr algn="ctr"/>
            <a:r>
              <a:rPr lang="en-US" sz="2800" b="1" dirty="0">
                <a:hlinkClick r:id="rId3"/>
              </a:rPr>
              <a:t>krista.siringo@vtfn.org</a:t>
            </a:r>
            <a:endParaRPr lang="en-US" sz="2800" b="1" dirty="0"/>
          </a:p>
          <a:p>
            <a:pPr algn="ctr"/>
            <a:r>
              <a:rPr lang="en-US" sz="2800" b="1" dirty="0"/>
              <a:t>802.876.5315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7623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4FAA-FC73-D391-83FC-E137691C3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WE 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WE DO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TRANSITION-SPECIFIC RESOURCES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4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ved expertise means experts">
            <a:extLst>
              <a:ext uri="{FF2B5EF4-FFF2-40B4-BE49-F238E27FC236}">
                <a16:creationId xmlns:a16="http://schemas.microsoft.com/office/drawing/2014/main" id="{4420AFAC-7696-D0F4-B50D-FE7712B27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495426"/>
            <a:ext cx="7679871" cy="479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25585E-113A-CAA1-EF64-554DE909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WE ARE</a:t>
            </a:r>
          </a:p>
        </p:txBody>
      </p:sp>
    </p:spTree>
    <p:extLst>
      <p:ext uri="{BB962C8B-B14F-4D97-AF65-F5344CB8AC3E}">
        <p14:creationId xmlns:p14="http://schemas.microsoft.com/office/powerpoint/2010/main" val="24209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EDD4-3AD9-0CCF-129A-A490F6B92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C21-1559-F8DE-FDD5-E97CD7E0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Helpline</a:t>
            </a:r>
          </a:p>
          <a:p>
            <a:r>
              <a:rPr lang="en-US" dirty="0"/>
              <a:t>Workshops, webinars, annual conference</a:t>
            </a:r>
          </a:p>
          <a:p>
            <a:r>
              <a:rPr lang="en-US" dirty="0">
                <a:hlinkClick r:id="rId2"/>
              </a:rPr>
              <a:t>Resources by Topic</a:t>
            </a:r>
            <a:endParaRPr lang="en-US" sz="2800" dirty="0"/>
          </a:p>
          <a:p>
            <a:r>
              <a:rPr lang="en-US" dirty="0"/>
              <a:t>Parent Match Program</a:t>
            </a:r>
          </a:p>
          <a:p>
            <a:r>
              <a:rPr lang="en-US" sz="2800" dirty="0"/>
              <a:t>Leadership and Advocacy Opportunities </a:t>
            </a:r>
          </a:p>
          <a:p>
            <a:r>
              <a:rPr lang="en-US" sz="2800" dirty="0" err="1"/>
              <a:t>Sibshops</a:t>
            </a:r>
            <a:endParaRPr lang="en-US" sz="2800" dirty="0"/>
          </a:p>
          <a:p>
            <a:r>
              <a:rPr lang="en-US" sz="2800" dirty="0"/>
              <a:t>Puppets in Education</a:t>
            </a:r>
          </a:p>
        </p:txBody>
      </p:sp>
    </p:spTree>
    <p:extLst>
      <p:ext uri="{BB962C8B-B14F-4D97-AF65-F5344CB8AC3E}">
        <p14:creationId xmlns:p14="http://schemas.microsoft.com/office/powerpoint/2010/main" val="358744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959D-38A1-1BA5-48D2-AD603B1AD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TRANSITION-SPECIFIC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AAC9B-1D72-35EB-70C3-4DEFA82DF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Transition Toolkit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Workshops and webinars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VFN Conference: </a:t>
            </a:r>
            <a:r>
              <a:rPr lang="en-US" b="1" i="0" dirty="0">
                <a:solidFill>
                  <a:srgbClr val="4A4A4A"/>
                </a:solidFill>
                <a:effectLst/>
                <a:latin typeface="inherit"/>
              </a:rPr>
              <a:t>"Navigating Transition: Empowering Journeys of Change"</a:t>
            </a:r>
            <a:endParaRPr lang="en-US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8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123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inherit</vt:lpstr>
      <vt:lpstr>Trebuchet MS</vt:lpstr>
      <vt:lpstr>Office Theme</vt:lpstr>
      <vt:lpstr>PowerPoint Presentation</vt:lpstr>
      <vt:lpstr>PowerPoint Presentation</vt:lpstr>
      <vt:lpstr>WHO WE ARE</vt:lpstr>
      <vt:lpstr>WHAT WE DO</vt:lpstr>
      <vt:lpstr>TRANSITION-SPECIFIC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Krista Siringo</dc:creator>
  <cp:lastModifiedBy>Krista Siringo</cp:lastModifiedBy>
  <cp:revision>1</cp:revision>
  <dcterms:created xsi:type="dcterms:W3CDTF">2024-12-16T16:16:57Z</dcterms:created>
  <dcterms:modified xsi:type="dcterms:W3CDTF">2024-12-17T16:11:12Z</dcterms:modified>
</cp:coreProperties>
</file>